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73" r:id="rId3"/>
    <p:sldId id="274" r:id="rId4"/>
    <p:sldId id="258" r:id="rId5"/>
    <p:sldId id="259" r:id="rId6"/>
    <p:sldId id="275" r:id="rId7"/>
    <p:sldId id="261" r:id="rId8"/>
    <p:sldId id="263" r:id="rId9"/>
    <p:sldId id="266" r:id="rId10"/>
    <p:sldId id="276" r:id="rId11"/>
    <p:sldId id="267" r:id="rId12"/>
    <p:sldId id="270" r:id="rId13"/>
    <p:sldId id="268" r:id="rId14"/>
    <p:sldId id="277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17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2374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0722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7052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9722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7941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492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81460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6923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4197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409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1491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4559-458C-4497-8769-3586596910F5}" type="datetimeFigureOut">
              <a:rPr lang="hr-HR" smtClean="0"/>
              <a:pPr/>
              <a:t>8.4.2019.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C8E70-CE9F-4076-9C22-1159B90D8CBD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9997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9144000" cy="3456000"/>
          </a:xfrm>
          <a:prstGeom prst="rect">
            <a:avLst/>
          </a:prstGeom>
          <a:blipFill dpi="0" rotWithShape="1">
            <a:blip r:embed="rId2" cstate="print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3435871"/>
            <a:ext cx="9144000" cy="3429000"/>
          </a:xfrm>
          <a:prstGeom prst="rect">
            <a:avLst/>
          </a:prstGeom>
          <a:blipFill dpi="0" rotWithShape="1">
            <a:blip r:embed="rId3" cstate="print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TextBox 20"/>
          <p:cNvSpPr txBox="1"/>
          <p:nvPr/>
        </p:nvSpPr>
        <p:spPr>
          <a:xfrm rot="17498731">
            <a:off x="3146118" y="5346579"/>
            <a:ext cx="246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Tomislav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Novak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7498731">
            <a:off x="4043191" y="4884234"/>
            <a:ext cx="347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Zdenka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Zovko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Brodarac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17498731">
            <a:off x="1938658" y="5158144"/>
            <a:ext cx="2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Franjo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Kozina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727377">
            <a:off x="351778" y="1438049"/>
            <a:ext cx="26476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970088" algn="l"/>
              </a:tabLst>
            </a:pPr>
            <a:r>
              <a:rPr lang="en-GB" sz="20800" dirty="0" smtClean="0">
                <a:latin typeface="Algerian" pitchFamily="82" charset="0"/>
              </a:rPr>
              <a:t>S</a:t>
            </a:r>
            <a:endParaRPr lang="hr-HR" sz="20800" dirty="0">
              <a:latin typeface="Algerian" pitchFamily="8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3149" y="3068960"/>
            <a:ext cx="4769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latin typeface="Bernard MT Condensed" pitchFamily="18" charset="0"/>
              </a:rPr>
              <a:t>metalim</a:t>
            </a:r>
            <a:r>
              <a:rPr lang="en-GB" sz="4400" dirty="0" smtClean="0">
                <a:latin typeface="Bernard MT Condensed" pitchFamily="18" charset="0"/>
              </a:rPr>
              <a:t> u </a:t>
            </a:r>
            <a:r>
              <a:rPr lang="en-GB" sz="4400" dirty="0" err="1" smtClean="0">
                <a:latin typeface="Bernard MT Condensed" pitchFamily="18" charset="0"/>
              </a:rPr>
              <a:t>susjedstvu</a:t>
            </a:r>
            <a:endParaRPr lang="hr-HR" sz="4400" dirty="0">
              <a:latin typeface="Bernard MT Condensed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214180" y="2742195"/>
            <a:ext cx="680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Bernard MT Condensed" pitchFamily="18" charset="0"/>
              </a:rPr>
              <a:t>SKOK U ZNANOST</a:t>
            </a:r>
            <a:endParaRPr lang="hr-HR" sz="8000" dirty="0">
              <a:latin typeface="Bernard MT Condensed" pitchFamily="18" charset="0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224062"/>
            <a:ext cx="837303" cy="82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6027" y="224062"/>
            <a:ext cx="809625" cy="8286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754982" y="126876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Sveučilište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Zagrebu</a:t>
            </a:r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Metalurški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fakultet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418" b="89941" l="9890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928" y="3717032"/>
            <a:ext cx="2811728" cy="351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780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Legure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aluminija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Slikovni rezultat za alumin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89137"/>
            <a:ext cx="28575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likovni rezultat za automobilska fel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69913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orisnik\Desktop\13194326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6048"/>
            <a:ext cx="3960440" cy="25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4093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likovni rezultat za alumi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6966"/>
            <a:ext cx="28575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611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likovni rezultat za automobilska fel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8994" y="5186437"/>
            <a:ext cx="3895006" cy="16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079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orisnik\Desktop\13194326_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960440" cy="25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60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Spojite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parove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418" b="89941" l="9890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2163">
            <a:off x="38658" y="-351723"/>
            <a:ext cx="1962589" cy="2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Slikovni rezultat za cast iron produ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606" y="1316668"/>
            <a:ext cx="1819802" cy="16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likovni rezultat za alumin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4097"/>
            <a:ext cx="1724790" cy="15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likovni rezultat za steel na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57192"/>
            <a:ext cx="1997567" cy="136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korisnik\Desktop\dhssolution_gussanalyse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275" y="3237628"/>
            <a:ext cx="2160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130" y="1322398"/>
            <a:ext cx="2342816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C:\Users\korisnik\Dropbox\18 IFC\REZULTATI\SM\1\1-200X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85184"/>
            <a:ext cx="2199577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stCxn id="10245" idx="3"/>
            <a:endCxn id="7" idx="1"/>
          </p:cNvCxnSpPr>
          <p:nvPr/>
        </p:nvCxnSpPr>
        <p:spPr>
          <a:xfrm flipV="1">
            <a:off x="4343275" y="2156810"/>
            <a:ext cx="2081331" cy="19448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246" idx="3"/>
            <a:endCxn id="9" idx="1"/>
          </p:cNvCxnSpPr>
          <p:nvPr/>
        </p:nvCxnSpPr>
        <p:spPr>
          <a:xfrm>
            <a:off x="3514946" y="2204398"/>
            <a:ext cx="3001270" cy="36337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247" idx="3"/>
            <a:endCxn id="8" idx="1"/>
          </p:cNvCxnSpPr>
          <p:nvPr/>
        </p:nvCxnSpPr>
        <p:spPr>
          <a:xfrm flipV="1">
            <a:off x="3171177" y="4101629"/>
            <a:ext cx="3345039" cy="18115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5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9144000" cy="3456000"/>
          </a:xfrm>
          <a:prstGeom prst="rect">
            <a:avLst/>
          </a:prstGeom>
          <a:blipFill dpi="0" rotWithShape="1">
            <a:blip r:embed="rId2" cstate="print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3435871"/>
            <a:ext cx="9144000" cy="3429000"/>
          </a:xfrm>
          <a:prstGeom prst="rect">
            <a:avLst/>
          </a:prstGeom>
          <a:blipFill dpi="0" rotWithShape="1">
            <a:blip r:embed="rId3" cstate="print">
              <a:alphaModFix amt="5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214180" y="2742195"/>
            <a:ext cx="680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latin typeface="Bernard MT Condensed" pitchFamily="18" charset="0"/>
              </a:rPr>
              <a:t>SKOK U ZNANOST</a:t>
            </a:r>
            <a:endParaRPr lang="hr-HR" sz="8000" dirty="0">
              <a:latin typeface="Bernard MT Condense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52968">
            <a:off x="223642" y="2369484"/>
            <a:ext cx="8367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 smtClean="0">
                <a:latin typeface="Bernard MT Condensed" pitchFamily="18" charset="0"/>
              </a:rPr>
              <a:t>Hvala</a:t>
            </a:r>
            <a:r>
              <a:rPr lang="en-GB" sz="7200" dirty="0" smtClean="0">
                <a:latin typeface="Bernard MT Condensed" pitchFamily="18" charset="0"/>
              </a:rPr>
              <a:t> </a:t>
            </a:r>
            <a:r>
              <a:rPr lang="en-GB" sz="7200" dirty="0" err="1" smtClean="0">
                <a:latin typeface="Bernard MT Condensed" pitchFamily="18" charset="0"/>
              </a:rPr>
              <a:t>na</a:t>
            </a:r>
            <a:r>
              <a:rPr lang="en-GB" sz="7200" dirty="0" smtClean="0">
                <a:latin typeface="Bernard MT Condensed" pitchFamily="18" charset="0"/>
              </a:rPr>
              <a:t> </a:t>
            </a:r>
            <a:r>
              <a:rPr lang="en-GB" sz="7200" dirty="0" err="1" smtClean="0">
                <a:latin typeface="Bernard MT Condensed" pitchFamily="18" charset="0"/>
              </a:rPr>
              <a:t>p</a:t>
            </a:r>
            <a:r>
              <a:rPr lang="en-GB" sz="7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ernard MT Condensed" pitchFamily="18" charset="0"/>
              </a:rPr>
              <a:t>ro</a:t>
            </a:r>
            <a:r>
              <a:rPr lang="en-GB" sz="7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ernard MT Condensed" pitchFamily="18" charset="0"/>
              </a:rPr>
              <a:t>m</a:t>
            </a:r>
            <a:r>
              <a:rPr lang="en-GB" sz="7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ernard MT Condensed" pitchFamily="18" charset="0"/>
              </a:rPr>
              <a:t>a</a:t>
            </a:r>
            <a:r>
              <a:rPr lang="en-GB" sz="7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Bernard MT Condensed" pitchFamily="18" charset="0"/>
              </a:rPr>
              <a:t>t</a:t>
            </a:r>
            <a:r>
              <a:rPr lang="en-GB" sz="7200" dirty="0" err="1" smtClean="0">
                <a:solidFill>
                  <a:schemeClr val="bg1">
                    <a:lumMod val="65000"/>
                  </a:schemeClr>
                </a:solidFill>
                <a:latin typeface="Bernard MT Condensed" pitchFamily="18" charset="0"/>
              </a:rPr>
              <a:t>r</a:t>
            </a:r>
            <a:r>
              <a:rPr lang="en-GB" sz="7200" dirty="0" err="1" smtClean="0">
                <a:solidFill>
                  <a:schemeClr val="bg1">
                    <a:lumMod val="75000"/>
                  </a:schemeClr>
                </a:solidFill>
                <a:latin typeface="Bernard MT Condensed" pitchFamily="18" charset="0"/>
              </a:rPr>
              <a:t>a</a:t>
            </a:r>
            <a:r>
              <a:rPr lang="en-GB" sz="7200" dirty="0" err="1" smtClean="0">
                <a:solidFill>
                  <a:schemeClr val="bg1">
                    <a:lumMod val="85000"/>
                  </a:schemeClr>
                </a:solidFill>
                <a:latin typeface="Bernard MT Condensed" pitchFamily="18" charset="0"/>
              </a:rPr>
              <a:t>nj</a:t>
            </a:r>
            <a:r>
              <a:rPr lang="en-GB" sz="7200" dirty="0" err="1" smtClean="0">
                <a:solidFill>
                  <a:schemeClr val="bg1">
                    <a:lumMod val="95000"/>
                  </a:schemeClr>
                </a:solidFill>
                <a:latin typeface="Bernard MT Condensed" pitchFamily="18" charset="0"/>
              </a:rPr>
              <a:t>u</a:t>
            </a:r>
            <a:endParaRPr lang="hr-HR" sz="7200" dirty="0">
              <a:solidFill>
                <a:schemeClr val="bg1">
                  <a:lumMod val="95000"/>
                </a:schemeClr>
              </a:solidFill>
              <a:latin typeface="Bernard MT Condensed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7498731">
            <a:off x="1012636" y="5346579"/>
            <a:ext cx="246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Tomislav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Novak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17498731">
            <a:off x="1909709" y="4884234"/>
            <a:ext cx="347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Zdenka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Zovko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Brodarac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7498731">
            <a:off x="-194824" y="5158144"/>
            <a:ext cx="2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Franjo</a:t>
            </a:r>
            <a:r>
              <a:rPr lang="en-GB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Kozina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418" b="89941" l="9890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32665">
            <a:off x="4660360" y="173183"/>
            <a:ext cx="2811728" cy="351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187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cast iron produ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80287">
            <a:off x="842780" y="1427901"/>
            <a:ext cx="2599354" cy="24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likovni rezultat za cast iron pro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93138">
            <a:off x="4385433" y="1373933"/>
            <a:ext cx="28575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likovni rezultat za cast iron produc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929066"/>
            <a:ext cx="2376264" cy="24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92088"/>
          </a:xfrm>
        </p:spPr>
        <p:txBody>
          <a:bodyPr>
            <a:normAutofit/>
          </a:bodyPr>
          <a:lstStyle/>
          <a:p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Lijevano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željezo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919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cast iron pro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134" y="4197281"/>
            <a:ext cx="2599354" cy="24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5059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likovni rezultat za cast iron produc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41858"/>
            <a:ext cx="3096344" cy="32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9712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ikovni rezultat za cast iron pro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4720"/>
            <a:ext cx="3167508" cy="20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94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663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Čelik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6" name="Picture 2" descr="C:\Users\korisnik\Desktop\steel-forging-spur-gear-big-wheel-ring-gear04439957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301" b="92466" l="10000" r="91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119" y="3124435"/>
            <a:ext cx="3980681" cy="37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ikovni rezultat za steel 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15778">
            <a:off x="4000831" y="1675070"/>
            <a:ext cx="2946251" cy="20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stainless steel bar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485994">
            <a:off x="179511" y="2913075"/>
            <a:ext cx="381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718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kovni rezultat za steel n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245" y="4732793"/>
            <a:ext cx="2946251" cy="20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761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orisnik\Desktop\steel-forging-spur-gear-big-wheel-ring-gear04439957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6301" b="92466" l="10000" r="91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983" y="4439637"/>
            <a:ext cx="2684537" cy="25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393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kovni rezultat za stainless steel bar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69160"/>
            <a:ext cx="381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6764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39</Words>
  <Application>Microsoft Office PowerPoint</Application>
  <PresentationFormat>On-screen Show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Lijevano željezo</vt:lpstr>
      <vt:lpstr>Slide 3</vt:lpstr>
      <vt:lpstr>Slide 4</vt:lpstr>
      <vt:lpstr>Slide 5</vt:lpstr>
      <vt:lpstr>Slide 6</vt:lpstr>
      <vt:lpstr>Slide 7</vt:lpstr>
      <vt:lpstr>Slide 8</vt:lpstr>
      <vt:lpstr>Slide 9</vt:lpstr>
      <vt:lpstr>Legure aluminija</vt:lpstr>
      <vt:lpstr>Slide 11</vt:lpstr>
      <vt:lpstr>Slide 12</vt:lpstr>
      <vt:lpstr>Slide 13</vt:lpstr>
      <vt:lpstr>Spojite parove</vt:lpstr>
      <vt:lpstr>Slide 15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F.K</cp:lastModifiedBy>
  <cp:revision>32</cp:revision>
  <dcterms:created xsi:type="dcterms:W3CDTF">2019-03-30T17:06:01Z</dcterms:created>
  <dcterms:modified xsi:type="dcterms:W3CDTF">2019-04-08T07:42:31Z</dcterms:modified>
</cp:coreProperties>
</file>